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oco Matcha" panose="02000500000000000000" pitchFamily="2" charset="0"/>
      <p:regular r:id="rId30"/>
    </p:embeddedFont>
    <p:embeddedFont>
      <p:font typeface="UVN Bach Dang Nang" panose="02070803090706020303" pitchFamily="18"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66" d="100"/>
          <a:sy n="66" d="100"/>
        </p:scale>
        <p:origin x="900" y="16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09/01/2022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09/01/2022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FB5D7DEA-5879-4A25-84FA-D437C3FC4EC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1768</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Calibri</vt:lpstr>
      <vt:lpstr>Times New Roman (Headings)</vt:lpstr>
      <vt:lpstr>Bahnschrift Condensed</vt:lpstr>
      <vt:lpstr>Calibri Light</vt:lpstr>
      <vt:lpstr>UVN Bach Dang Nang</vt:lpstr>
      <vt:lpstr>Choco Matcha</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PHAN HOÀNG PHƯỚC HẠNH</cp:lastModifiedBy>
  <cp:revision>40</cp:revision>
  <dcterms:created xsi:type="dcterms:W3CDTF">2021-06-16T02:54:40Z</dcterms:created>
  <dcterms:modified xsi:type="dcterms:W3CDTF">2022-01-09T16:28:01Z</dcterms:modified>
  <cp:version>N10</cp:version>
</cp:coreProperties>
</file>